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8" r:id="rId5"/>
    <p:sldId id="256" r:id="rId6"/>
    <p:sldId id="259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079"/>
    <a:srgbClr val="78BE20"/>
    <a:srgbClr val="BE4D00"/>
    <a:srgbClr val="BF0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y Page" userId="f00aa374-1462-4688-9cf0-c777f6ac554a" providerId="ADAL" clId="{4B4E8CFF-4D17-4F69-BCC9-AAA852823303}"/>
    <pc:docChg chg="undo custSel modSld">
      <pc:chgData name="Kirsty Page" userId="f00aa374-1462-4688-9cf0-c777f6ac554a" providerId="ADAL" clId="{4B4E8CFF-4D17-4F69-BCC9-AAA852823303}" dt="2026-03-17T15:16:17.941" v="49" actId="1035"/>
      <pc:docMkLst>
        <pc:docMk/>
      </pc:docMkLst>
      <pc:sldChg chg="modSp mod">
        <pc:chgData name="Kirsty Page" userId="f00aa374-1462-4688-9cf0-c777f6ac554a" providerId="ADAL" clId="{4B4E8CFF-4D17-4F69-BCC9-AAA852823303}" dt="2026-03-17T15:12:42.759" v="19" actId="14734"/>
        <pc:sldMkLst>
          <pc:docMk/>
          <pc:sldMk cId="451301173" sldId="256"/>
        </pc:sldMkLst>
        <pc:graphicFrameChg chg="modGraphic">
          <ac:chgData name="Kirsty Page" userId="f00aa374-1462-4688-9cf0-c777f6ac554a" providerId="ADAL" clId="{4B4E8CFF-4D17-4F69-BCC9-AAA852823303}" dt="2026-03-17T15:12:42.759" v="19" actId="14734"/>
          <ac:graphicFrameMkLst>
            <pc:docMk/>
            <pc:sldMk cId="451301173" sldId="256"/>
            <ac:graphicFrameMk id="4" creationId="{30289256-2B59-ACCE-4CCE-93043A6C5406}"/>
          </ac:graphicFrameMkLst>
        </pc:graphicFrameChg>
      </pc:sldChg>
      <pc:sldChg chg="modSp mod">
        <pc:chgData name="Kirsty Page" userId="f00aa374-1462-4688-9cf0-c777f6ac554a" providerId="ADAL" clId="{4B4E8CFF-4D17-4F69-BCC9-AAA852823303}" dt="2026-03-17T15:12:26.593" v="17" actId="14734"/>
        <pc:sldMkLst>
          <pc:docMk/>
          <pc:sldMk cId="4224240390" sldId="257"/>
        </pc:sldMkLst>
        <pc:graphicFrameChg chg="modGraphic">
          <ac:chgData name="Kirsty Page" userId="f00aa374-1462-4688-9cf0-c777f6ac554a" providerId="ADAL" clId="{4B4E8CFF-4D17-4F69-BCC9-AAA852823303}" dt="2026-03-17T15:12:26.593" v="17" actId="14734"/>
          <ac:graphicFrameMkLst>
            <pc:docMk/>
            <pc:sldMk cId="4224240390" sldId="257"/>
            <ac:graphicFrameMk id="4" creationId="{84837BFE-EA63-3F6A-C213-DF84C78581F5}"/>
          </ac:graphicFrameMkLst>
        </pc:graphicFrameChg>
      </pc:sldChg>
      <pc:sldChg chg="delSp modSp mod">
        <pc:chgData name="Kirsty Page" userId="f00aa374-1462-4688-9cf0-c777f6ac554a" providerId="ADAL" clId="{4B4E8CFF-4D17-4F69-BCC9-AAA852823303}" dt="2026-03-17T15:10:39.854" v="2" actId="1076"/>
        <pc:sldMkLst>
          <pc:docMk/>
          <pc:sldMk cId="322913441" sldId="258"/>
        </pc:sldMkLst>
        <pc:spChg chg="mod">
          <ac:chgData name="Kirsty Page" userId="f00aa374-1462-4688-9cf0-c777f6ac554a" providerId="ADAL" clId="{4B4E8CFF-4D17-4F69-BCC9-AAA852823303}" dt="2026-03-17T15:10:39.854" v="2" actId="1076"/>
          <ac:spMkLst>
            <pc:docMk/>
            <pc:sldMk cId="322913441" sldId="258"/>
            <ac:spMk id="4" creationId="{B89C51F0-5110-EE52-3477-26585963C86A}"/>
          </ac:spMkLst>
        </pc:spChg>
        <pc:spChg chg="del">
          <ac:chgData name="Kirsty Page" userId="f00aa374-1462-4688-9cf0-c777f6ac554a" providerId="ADAL" clId="{4B4E8CFF-4D17-4F69-BCC9-AAA852823303}" dt="2026-03-17T15:10:23.300" v="0" actId="478"/>
          <ac:spMkLst>
            <pc:docMk/>
            <pc:sldMk cId="322913441" sldId="258"/>
            <ac:spMk id="5" creationId="{14FA4DA1-2545-703B-ADE1-940C2CDDECA6}"/>
          </ac:spMkLst>
        </pc:spChg>
        <pc:spChg chg="mod">
          <ac:chgData name="Kirsty Page" userId="f00aa374-1462-4688-9cf0-c777f6ac554a" providerId="ADAL" clId="{4B4E8CFF-4D17-4F69-BCC9-AAA852823303}" dt="2026-03-17T15:10:39.854" v="2" actId="1076"/>
          <ac:spMkLst>
            <pc:docMk/>
            <pc:sldMk cId="322913441" sldId="258"/>
            <ac:spMk id="6" creationId="{12E25111-9BAF-E5DD-1D3C-4A190415FB84}"/>
          </ac:spMkLst>
        </pc:spChg>
        <pc:spChg chg="mod">
          <ac:chgData name="Kirsty Page" userId="f00aa374-1462-4688-9cf0-c777f6ac554a" providerId="ADAL" clId="{4B4E8CFF-4D17-4F69-BCC9-AAA852823303}" dt="2026-03-17T15:10:39.854" v="2" actId="1076"/>
          <ac:spMkLst>
            <pc:docMk/>
            <pc:sldMk cId="322913441" sldId="258"/>
            <ac:spMk id="7" creationId="{21DD364F-C956-AA3C-F96D-34B2DF30B481}"/>
          </ac:spMkLst>
        </pc:spChg>
      </pc:sldChg>
      <pc:sldChg chg="delSp modSp mod">
        <pc:chgData name="Kirsty Page" userId="f00aa374-1462-4688-9cf0-c777f6ac554a" providerId="ADAL" clId="{4B4E8CFF-4D17-4F69-BCC9-AAA852823303}" dt="2026-03-17T15:16:17.941" v="49" actId="1035"/>
        <pc:sldMkLst>
          <pc:docMk/>
          <pc:sldMk cId="3721298387" sldId="259"/>
        </pc:sldMkLst>
        <pc:spChg chg="mod">
          <ac:chgData name="Kirsty Page" userId="f00aa374-1462-4688-9cf0-c777f6ac554a" providerId="ADAL" clId="{4B4E8CFF-4D17-4F69-BCC9-AAA852823303}" dt="2026-03-17T15:16:17.941" v="49" actId="1035"/>
          <ac:spMkLst>
            <pc:docMk/>
            <pc:sldMk cId="3721298387" sldId="259"/>
            <ac:spMk id="4" creationId="{EE18029F-92BA-B5EF-F316-D6F08A9DE090}"/>
          </ac:spMkLst>
        </pc:spChg>
        <pc:spChg chg="del mod">
          <ac:chgData name="Kirsty Page" userId="f00aa374-1462-4688-9cf0-c777f6ac554a" providerId="ADAL" clId="{4B4E8CFF-4D17-4F69-BCC9-AAA852823303}" dt="2026-03-17T15:16:01.609" v="21" actId="478"/>
          <ac:spMkLst>
            <pc:docMk/>
            <pc:sldMk cId="3721298387" sldId="259"/>
            <ac:spMk id="5" creationId="{5BCBA614-2D28-4D87-2379-05A8409E4D7F}"/>
          </ac:spMkLst>
        </pc:spChg>
        <pc:spChg chg="mod">
          <ac:chgData name="Kirsty Page" userId="f00aa374-1462-4688-9cf0-c777f6ac554a" providerId="ADAL" clId="{4B4E8CFF-4D17-4F69-BCC9-AAA852823303}" dt="2026-03-17T15:16:17.941" v="49" actId="1035"/>
          <ac:spMkLst>
            <pc:docMk/>
            <pc:sldMk cId="3721298387" sldId="259"/>
            <ac:spMk id="6" creationId="{99EC27C3-8BBC-4F10-A570-022989C838A7}"/>
          </ac:spMkLst>
        </pc:spChg>
        <pc:spChg chg="mod">
          <ac:chgData name="Kirsty Page" userId="f00aa374-1462-4688-9cf0-c777f6ac554a" providerId="ADAL" clId="{4B4E8CFF-4D17-4F69-BCC9-AAA852823303}" dt="2026-03-17T15:16:17.941" v="49" actId="1035"/>
          <ac:spMkLst>
            <pc:docMk/>
            <pc:sldMk cId="3721298387" sldId="259"/>
            <ac:spMk id="7" creationId="{BE5B5D57-5FA0-AB86-B4E7-BA7381FAC0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82918-B249-4E81-AEEC-B52685CC4722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4F3CB-4FCA-4E28-A911-71E86E5BD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48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4F3CB-4FCA-4E28-A911-71E86E5BDA8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86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4F3CB-4FCA-4E28-A911-71E86E5BDA8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203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30582-ADEF-DF70-1E84-18F63DE1F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304939-FC3E-3D33-E663-35207C26C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99FA5-423F-1DCA-6114-E384AED9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8D7C9-D8D9-7742-4161-71DC220E4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851C0-C8D4-78D3-3FB2-00F880D6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1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FEC73-732E-D829-2591-1FF050586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BB5235-B9EA-4CC0-6F80-93FE79DCCE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FFEC1-3589-D028-8005-7D8051ACA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1C15-10D6-0DD0-C9F2-D469961E9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9E3D2-4ABF-1FBA-2ECC-8C1517D7E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45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A7A2FE-243A-2B79-C470-0D45206BC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207AA-26FC-352B-00C8-3F687AA71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6F633-CB05-C137-CF8D-4118CBC8C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47EF1-205E-DCCD-4238-DA46A9D5D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A22EC-8677-0078-0F82-B9B2126E4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13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97017-9CDB-72BD-64BE-F8373E007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23EEF-9D0A-2591-E154-9077C0B5A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C2E46-3A86-F2F4-A36C-3222C05F3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6AF88-DD29-325C-840D-1A7984B0D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51900-E363-A6A5-857E-EE42307B4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3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A37E8-6690-0FAD-9B9B-042250E1A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C4A69-2B4E-7740-822C-467FF3E4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43BE3-867C-9C57-35EB-C608A47E9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432BE-F34B-187C-A2C6-C83F23CC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93A58-1413-5211-A025-2C6F89C5F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69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0A4A8-CB3A-0B7E-5871-0A2671A7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3451F-33A7-30F3-A5B2-A1CD92AD1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959D93-7EA2-2BDA-BF7A-D6792CCD3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DD046-C33F-4A22-397D-5D9B0FC6E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5B800-65F2-04DE-1CF3-ED1CF56F6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35534-6792-CDB2-1378-E8625AA36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198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4CF2E-641B-44F5-E7E1-912EF6630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F2198-6CB6-5A27-B77B-C2FBD7102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68A98-2FBB-F612-2801-57DF78EC1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A87DBD-31DD-6FF5-D32F-7C566EDF6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712B85-E8B3-128D-E6B7-27DAF4B79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176C51-D7CB-EF14-64F9-8582742C9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9DB295-E69C-E8A1-6A8C-C2808964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804CC7-F3B5-906D-58F2-2A34C155C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90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58A05-0CF6-7926-B03D-5B6926F20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430EB9-50AE-71C6-93CD-8F16C3D53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B8C0E5-038E-C3BC-03F5-18CBA395C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498866-0BFE-39A1-D549-D0C4F4EE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3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32D809-ACE6-5983-000D-C85549B15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E64154-B673-0350-8A08-128C94416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23F430-8224-D9FA-E64F-E7DFEC22E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125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4F67F-7216-D016-B047-76E6F870A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CEA28-3C85-FC92-7F76-4366637BD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70562-F360-55E6-842F-9FA809B70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2328A-2DB8-66B8-2623-3EA72244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872D4-C5D2-DB43-0886-B84C3BD95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ED82C-A5C7-5908-0F26-E0178E2F1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09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52E03-C9E7-8CFB-6C88-44EB0D48F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41ED11-8672-3F1A-A77C-79BE59E944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7C53A0-A7ED-BDA7-D601-6F6EBC235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E7F36-D597-B737-AC8B-2AF90E141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D30CF-0C05-D54C-DFE8-8D0992D82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C56F0-2179-50ED-84FA-0267AA19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21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8BF4B9-270C-36F2-2D32-13DD35768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DF453-E627-CC84-3844-7CBED9814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7988F-EB0F-026E-DA58-5650F477E4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D3D098-3743-4509-8465-FA7D1315068D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4DC7B-8FDE-6D1B-536C-2AED53D0D6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14C19-0333-A380-18AA-FD2562E2C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5F2AA3-F84C-47BD-A2A5-14B7647394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26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89C51F0-5110-EE52-3477-26585963C86A}"/>
              </a:ext>
            </a:extLst>
          </p:cNvPr>
          <p:cNvSpPr/>
          <p:nvPr/>
        </p:nvSpPr>
        <p:spPr>
          <a:xfrm>
            <a:off x="2202766" y="1763324"/>
            <a:ext cx="7913077" cy="1065957"/>
          </a:xfrm>
          <a:prstGeom prst="roundRect">
            <a:avLst/>
          </a:prstGeom>
          <a:solidFill>
            <a:srgbClr val="263079"/>
          </a:solidFill>
          <a:ln>
            <a:solidFill>
              <a:srgbClr val="26307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1" algn="ctr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lunch menu options include soup with a bread roll, a basic salad bar and a hot &amp; cold drinks selection as standard.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E25111-9BAF-E5DD-1D3C-4A190415FB84}"/>
              </a:ext>
            </a:extLst>
          </p:cNvPr>
          <p:cNvSpPr/>
          <p:nvPr/>
        </p:nvSpPr>
        <p:spPr>
          <a:xfrm>
            <a:off x="2202764" y="2908638"/>
            <a:ext cx="7913077" cy="1065957"/>
          </a:xfrm>
          <a:prstGeom prst="roundRect">
            <a:avLst/>
          </a:prstGeom>
          <a:solidFill>
            <a:srgbClr val="BE4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Performance menu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Includes a portion increase of the Standard Option plus an additional protein-based side dish. Guests can have one of the main courses plus the protein-based side dish.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1DD364F-C956-AA3C-F96D-34B2DF30B481}"/>
              </a:ext>
            </a:extLst>
          </p:cNvPr>
          <p:cNvSpPr/>
          <p:nvPr/>
        </p:nvSpPr>
        <p:spPr>
          <a:xfrm>
            <a:off x="2202764" y="4046180"/>
            <a:ext cx="7913077" cy="1065957"/>
          </a:xfrm>
          <a:prstGeom prst="roundRect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Plus menu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Includes an additional meat based main course. Guests can choose two of the main course options as well as the protein-based side dish. The Performance Plus Option also includes an enhanced salad bar.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3E6ECC-6E7E-A3B9-763E-7E4BDECC4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289" y="5690382"/>
            <a:ext cx="1673246" cy="9566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F80FC9B-914E-EFC6-E7DC-2948513CADA5}"/>
              </a:ext>
            </a:extLst>
          </p:cNvPr>
          <p:cNvSpPr txBox="1"/>
          <p:nvPr/>
        </p:nvSpPr>
        <p:spPr>
          <a:xfrm>
            <a:off x="2202764" y="381505"/>
            <a:ext cx="7913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2630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lunch menus</a:t>
            </a:r>
          </a:p>
        </p:txBody>
      </p:sp>
    </p:spTree>
    <p:extLst>
      <p:ext uri="{BB962C8B-B14F-4D97-AF65-F5344CB8AC3E}">
        <p14:creationId xmlns:p14="http://schemas.microsoft.com/office/powerpoint/2010/main" val="322913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289256-2B59-ACCE-4CCE-93043A6C54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071573"/>
              </p:ext>
            </p:extLst>
          </p:nvPr>
        </p:nvGraphicFramePr>
        <p:xfrm>
          <a:off x="112542" y="129090"/>
          <a:ext cx="11984969" cy="6646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1216">
                  <a:extLst>
                    <a:ext uri="{9D8B030D-6E8A-4147-A177-3AD203B41FA5}">
                      <a16:colId xmlns:a16="http://schemas.microsoft.com/office/drawing/2014/main" val="187916068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70100170"/>
                    </a:ext>
                  </a:extLst>
                </a:gridCol>
                <a:gridCol w="2410411">
                  <a:extLst>
                    <a:ext uri="{9D8B030D-6E8A-4147-A177-3AD203B41FA5}">
                      <a16:colId xmlns:a16="http://schemas.microsoft.com/office/drawing/2014/main" val="3797282028"/>
                    </a:ext>
                  </a:extLst>
                </a:gridCol>
                <a:gridCol w="2462549">
                  <a:extLst>
                    <a:ext uri="{9D8B030D-6E8A-4147-A177-3AD203B41FA5}">
                      <a16:colId xmlns:a16="http://schemas.microsoft.com/office/drawing/2014/main" val="39711465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934421748"/>
                    </a:ext>
                  </a:extLst>
                </a:gridCol>
                <a:gridCol w="2450314">
                  <a:extLst>
                    <a:ext uri="{9D8B030D-6E8A-4147-A177-3AD203B41FA5}">
                      <a16:colId xmlns:a16="http://schemas.microsoft.com/office/drawing/2014/main" val="767667087"/>
                    </a:ext>
                  </a:extLst>
                </a:gridCol>
                <a:gridCol w="2453919">
                  <a:extLst>
                    <a:ext uri="{9D8B030D-6E8A-4147-A177-3AD203B41FA5}">
                      <a16:colId xmlns:a16="http://schemas.microsoft.com/office/drawing/2014/main" val="3265145031"/>
                    </a:ext>
                  </a:extLst>
                </a:gridCol>
              </a:tblGrid>
              <a:tr h="422005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lunch menu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30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plus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918710"/>
                  </a:ext>
                </a:extLst>
              </a:tr>
              <a:tr h="396183">
                <a:tc v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603079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Soup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Minestrone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Lentil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Minestrone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Lentil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4057471"/>
                  </a:ext>
                </a:extLst>
              </a:tr>
              <a:tr h="124377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course 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tikka flat bread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Steak &amp; sausage casserole 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 tikka flat bread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Steak &amp; sausage casserole  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3530811"/>
                  </a:ext>
                </a:extLst>
              </a:tr>
              <a:tr h="104070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course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Beef madras with coconut rice and wilted spinach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Lemon &amp; paprika marinated chicken with creamy mash and mediterranean veg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84174048"/>
                  </a:ext>
                </a:extLst>
              </a:tr>
              <a:tr h="120698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Vegetarian main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Mozzarella, pesto &amp; cherry tomato flat bread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cake with fried egg,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Mozzarella, pesto &amp; cherry tomato flat bread</a:t>
                      </a:r>
                    </a:p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sweet potato fries &amp; roasted mediterranean vegetables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cake with fried egg, mid potatoes &amp;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86424158"/>
                  </a:ext>
                </a:extLst>
              </a:tr>
              <a:tr h="574049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Lighter lunch option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Baked potato with a choice of fillings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Penne Napolitana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Baked potato with a choice of fillings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Penne Napolitana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3663521"/>
                  </a:ext>
                </a:extLst>
              </a:tr>
              <a:tr h="66972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protein side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Garlic &amp; wasabi edamame beans &amp; garden peas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(V)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Chickpea &amp; spinach casserole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(V)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Garlic &amp; wasabi edamame beans &amp; garden peas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(V)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Chickpea &amp; spinach casserole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(V)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4450053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Salad bar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5882409"/>
                  </a:ext>
                </a:extLst>
              </a:tr>
              <a:tr h="30082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Enhanced salad bar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648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30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8D0A6-FE01-B20E-32A1-09CD17FCB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E18029F-92BA-B5EF-F316-D6F08A9DE090}"/>
              </a:ext>
            </a:extLst>
          </p:cNvPr>
          <p:cNvSpPr/>
          <p:nvPr/>
        </p:nvSpPr>
        <p:spPr>
          <a:xfrm>
            <a:off x="2202766" y="1964492"/>
            <a:ext cx="7913077" cy="1065957"/>
          </a:xfrm>
          <a:prstGeom prst="roundRect">
            <a:avLst/>
          </a:prstGeom>
          <a:solidFill>
            <a:srgbClr val="263079"/>
          </a:solidFill>
          <a:ln>
            <a:solidFill>
              <a:srgbClr val="26307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1" algn="ctr"/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dinner menu options include soup with a bread roll, a selection of cold desserts &amp; fresh fruits, a basic salad bar and a hot &amp; cold drinks selection as standard. </a:t>
            </a:r>
          </a:p>
          <a:p>
            <a:pPr algn="ctr"/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9EC27C3-8BBC-4F10-A570-022989C838A7}"/>
              </a:ext>
            </a:extLst>
          </p:cNvPr>
          <p:cNvSpPr/>
          <p:nvPr/>
        </p:nvSpPr>
        <p:spPr>
          <a:xfrm>
            <a:off x="2202764" y="3091518"/>
            <a:ext cx="7913077" cy="1065957"/>
          </a:xfrm>
          <a:prstGeom prst="roundRect">
            <a:avLst/>
          </a:prstGeom>
          <a:solidFill>
            <a:srgbClr val="BE4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Performance menu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Includes a portion increase of the Standard Option plus an additional protein-based side dish. Guests can have one of the main courses plus the protein-based side dish. 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E5B5D57-5FA0-AB86-B4E7-BA7381FAC0F3}"/>
              </a:ext>
            </a:extLst>
          </p:cNvPr>
          <p:cNvSpPr/>
          <p:nvPr/>
        </p:nvSpPr>
        <p:spPr>
          <a:xfrm>
            <a:off x="2202764" y="4229060"/>
            <a:ext cx="7913077" cy="1065957"/>
          </a:xfrm>
          <a:prstGeom prst="roundRect">
            <a:avLst/>
          </a:pr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Plus menu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Includes an additional meat based main course. Guests can choose two of the main course options as well as the protein-based side dish. </a:t>
            </a:r>
            <a:r>
              <a:rPr lang="en-GB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Performance Plus option 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includes an enhanced salad bar. </a:t>
            </a:r>
          </a:p>
          <a:p>
            <a:pPr algn="ctr"/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E173A6-FD66-CF4B-57A8-AE6102A140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289" y="5690382"/>
            <a:ext cx="1673246" cy="95660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71647FE-54A3-17A8-919C-8587871AC4E5}"/>
              </a:ext>
            </a:extLst>
          </p:cNvPr>
          <p:cNvSpPr txBox="1"/>
          <p:nvPr/>
        </p:nvSpPr>
        <p:spPr>
          <a:xfrm>
            <a:off x="2202764" y="381505"/>
            <a:ext cx="7913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2630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dinner menus</a:t>
            </a:r>
          </a:p>
        </p:txBody>
      </p:sp>
    </p:spTree>
    <p:extLst>
      <p:ext uri="{BB962C8B-B14F-4D97-AF65-F5344CB8AC3E}">
        <p14:creationId xmlns:p14="http://schemas.microsoft.com/office/powerpoint/2010/main" val="3721298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586C1-9DCB-D96C-82E0-072A75F8F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837BFE-EA63-3F6A-C213-DF84C7858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339345"/>
              </p:ext>
            </p:extLst>
          </p:nvPr>
        </p:nvGraphicFramePr>
        <p:xfrm>
          <a:off x="103840" y="42920"/>
          <a:ext cx="11984528" cy="6741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1142">
                  <a:extLst>
                    <a:ext uri="{9D8B030D-6E8A-4147-A177-3AD203B41FA5}">
                      <a16:colId xmlns:a16="http://schemas.microsoft.com/office/drawing/2014/main" val="187916068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81206738"/>
                    </a:ext>
                  </a:extLst>
                </a:gridCol>
                <a:gridCol w="2410322">
                  <a:extLst>
                    <a:ext uri="{9D8B030D-6E8A-4147-A177-3AD203B41FA5}">
                      <a16:colId xmlns:a16="http://schemas.microsoft.com/office/drawing/2014/main" val="3797282028"/>
                    </a:ext>
                  </a:extLst>
                </a:gridCol>
                <a:gridCol w="1996944">
                  <a:extLst>
                    <a:ext uri="{9D8B030D-6E8A-4147-A177-3AD203B41FA5}">
                      <a16:colId xmlns:a16="http://schemas.microsoft.com/office/drawing/2014/main" val="397114652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934421748"/>
                    </a:ext>
                  </a:extLst>
                </a:gridCol>
                <a:gridCol w="2915731">
                  <a:extLst>
                    <a:ext uri="{9D8B030D-6E8A-4147-A177-3AD203B41FA5}">
                      <a16:colId xmlns:a16="http://schemas.microsoft.com/office/drawing/2014/main" val="767667087"/>
                    </a:ext>
                  </a:extLst>
                </a:gridCol>
                <a:gridCol w="2453829">
                  <a:extLst>
                    <a:ext uri="{9D8B030D-6E8A-4147-A177-3AD203B41FA5}">
                      <a16:colId xmlns:a16="http://schemas.microsoft.com/office/drawing/2014/main" val="3265145031"/>
                    </a:ext>
                  </a:extLst>
                </a:gridCol>
              </a:tblGrid>
              <a:tr h="424852">
                <a:tc row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dinner menu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6307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plus menu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918710"/>
                  </a:ext>
                </a:extLst>
              </a:tr>
              <a:tr h="398855">
                <a:tc vMerge="1">
                  <a:txBody>
                    <a:bodyPr/>
                    <a:lstStyle/>
                    <a:p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4D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Sample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8BE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603079"/>
                  </a:ext>
                </a:extLst>
              </a:tr>
              <a:tr h="39885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Soup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Tomato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Tomato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 &amp; Leek 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4057471"/>
                  </a:ext>
                </a:extLst>
              </a:tr>
              <a:tr h="125216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course 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Panko chicken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Chilli con carne served with steamed rice and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Panko chicken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Chilli con carne served with steamed rice and roasted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3530811"/>
                  </a:ext>
                </a:extLst>
              </a:tr>
              <a:tr h="104772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course 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Mixed grill with rosemary roast potatoes, roasted tomatoes &amp; mushrooms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Fish pie, mashed potato and wilted spinach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84174048"/>
                  </a:ext>
                </a:extLst>
              </a:tr>
              <a:tr h="121512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Vegetarian main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Crispy Quorn “chicken”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 vegetable lasagne with garlic bread and steamed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u="non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Crispy Quorn “chicken” with egg noodles, stir fried vegetables and a choice of sweet &amp; sour, Szechuan or Thai green sauce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 vegetable lasagne with garlic bread and steamed carrots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86424158"/>
                  </a:ext>
                </a:extLst>
              </a:tr>
              <a:tr h="57792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Additional protein side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Roasted Cauliflower &amp; Chickpea Chana Masala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Sesame Chicken Wings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Roasted Cauliflower &amp; Chickpea Chana Masala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Sesame Chicken Wings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53663521"/>
                  </a:ext>
                </a:extLst>
              </a:tr>
              <a:tr h="674241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Dessert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Selection of cold desserts and fresh fruits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4450053"/>
                  </a:ext>
                </a:extLst>
              </a:tr>
              <a:tr h="398855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Salad bar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5882409"/>
                  </a:ext>
                </a:extLst>
              </a:tr>
              <a:tr h="35333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Enhanced salad bar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648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240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a89612f-415f-49be-b86a-52b4466ff10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E8B54032136A41950ECA52F4D454F3" ma:contentTypeVersion="16" ma:contentTypeDescription="Create a new document." ma:contentTypeScope="" ma:versionID="de1eb7612b06f446295d0bfc7170b49c">
  <xsd:schema xmlns:xsd="http://www.w3.org/2001/XMLSchema" xmlns:xs="http://www.w3.org/2001/XMLSchema" xmlns:p="http://schemas.microsoft.com/office/2006/metadata/properties" xmlns:ns3="1a89612f-415f-49be-b86a-52b4466ff10c" xmlns:ns4="3a04d71a-e293-4229-81a9-a6c100009876" targetNamespace="http://schemas.microsoft.com/office/2006/metadata/properties" ma:root="true" ma:fieldsID="3be9ad66abf9c38780ab2da9734d6c74" ns3:_="" ns4:_="">
    <xsd:import namespace="1a89612f-415f-49be-b86a-52b4466ff10c"/>
    <xsd:import namespace="3a04d71a-e293-4229-81a9-a6c1000098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9612f-415f-49be-b86a-52b4466ff1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4d71a-e293-4229-81a9-a6c100009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4B390F-61EA-487B-89C4-B099EF3BFB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477DB8-3C99-4C3F-A207-29182C75FE02}">
  <ds:schemaRefs>
    <ds:schemaRef ds:uri="1a89612f-415f-49be-b86a-52b4466ff10c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3a04d71a-e293-4229-81a9-a6c100009876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4302AAE-A2DB-422B-90BC-8598515B34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9612f-415f-49be-b86a-52b4466ff10c"/>
    <ds:schemaRef ds:uri="3a04d71a-e293-4229-81a9-a6c100009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725</Words>
  <Application>Microsoft Office PowerPoint</Application>
  <PresentationFormat>Widescreen</PresentationFormat>
  <Paragraphs>116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Kirsty Page</dc:creator>
  <cp:lastModifiedBy>Kirsty Page</cp:lastModifiedBy>
  <cp:revision>2</cp:revision>
  <dcterms:created xsi:type="dcterms:W3CDTF">2026-03-10T16:11:20Z</dcterms:created>
  <dcterms:modified xsi:type="dcterms:W3CDTF">2026-03-17T15:16:18Z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0x01010047E8B54032136A41950ECA52F4D454F3</vt:lpwstr>
  </property>
</Properties>
</file>